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Thursday</a:t>
            </a:r>
            <a:r>
              <a:rPr lang="en-US" dirty="0" smtClean="0">
                <a:solidFill>
                  <a:schemeClr val="bg1"/>
                </a:solidFill>
              </a:rPr>
              <a:t>, September 15,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</a:t>
            </a:r>
            <a:r>
              <a:rPr lang="en-US" sz="3000" dirty="0">
                <a:solidFill>
                  <a:srgbClr val="00B0F0"/>
                </a:solidFill>
              </a:rPr>
              <a:t> </a:t>
            </a:r>
            <a:r>
              <a:rPr lang="en-US" sz="3000" dirty="0" smtClean="0">
                <a:solidFill>
                  <a:srgbClr val="00B0F0"/>
                </a:solidFill>
              </a:rPr>
              <a:t>Plotting the Evidence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Picturing Life on Pangaea</a:t>
            </a: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4"/>
                </a:solidFill>
              </a:rPr>
              <a:t>None.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Describe how evidence helps support or deny scientists' theories and claims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Plotting the Evidence Sheets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45374</TotalTime>
  <Words>93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Thursday, September 15, 2016</vt:lpstr>
      <vt:lpstr>Learning Goal and Scale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416</cp:revision>
  <cp:lastPrinted>2016-04-26T17:44:54Z</cp:lastPrinted>
  <dcterms:created xsi:type="dcterms:W3CDTF">2015-10-22T15:42:29Z</dcterms:created>
  <dcterms:modified xsi:type="dcterms:W3CDTF">2016-09-15T21:55:23Z</dcterms:modified>
</cp:coreProperties>
</file>